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56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41722afc7677e07dbf8882c23fdb4acb"/>
          <p:cNvPicPr>
            <a:picLocks noChangeAspect="1"/>
          </p:cNvPicPr>
          <p:nvPr/>
        </p:nvPicPr>
        <p:blipFill>
          <a:blip r:embed="rId1"/>
          <a:srcRect t="1536" b="12979"/>
          <a:stretch>
            <a:fillRect/>
          </a:stretch>
        </p:blipFill>
        <p:spPr>
          <a:xfrm>
            <a:off x="6243955" y="189865"/>
            <a:ext cx="5218430" cy="4616450"/>
          </a:xfrm>
          <a:prstGeom prst="rect">
            <a:avLst/>
          </a:prstGeom>
        </p:spPr>
      </p:pic>
      <p:pic>
        <p:nvPicPr>
          <p:cNvPr id="3" name="图片 2" descr="79de9d3020654a03136e1ff8479725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6925" y="4907280"/>
            <a:ext cx="6855460" cy="189611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13080" y="868680"/>
            <a:ext cx="573087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证书下载指引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第一步：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打开微信</a:t>
            </a:r>
            <a:r>
              <a:rPr lang="en-US" altLang="zh-CN" sz="2800"/>
              <a:t>“</a:t>
            </a:r>
            <a:r>
              <a:rPr lang="zh-CN" altLang="en-US" sz="2800"/>
              <a:t>小程序</a:t>
            </a:r>
            <a:r>
              <a:rPr lang="en-US" altLang="zh-CN" sz="2800"/>
              <a:t>”</a:t>
            </a:r>
            <a:endParaRPr lang="en-US" altLang="zh-CN" sz="2800"/>
          </a:p>
          <a:p>
            <a:endParaRPr lang="en-US" altLang="zh-CN" sz="2800"/>
          </a:p>
          <a:p>
            <a:r>
              <a:rPr lang="zh-CN" altLang="en-US" sz="2800"/>
              <a:t>搜索</a:t>
            </a:r>
            <a:r>
              <a:rPr lang="en-US" altLang="zh-CN" sz="2800"/>
              <a:t>“</a:t>
            </a:r>
            <a:r>
              <a:rPr lang="zh-CN" altLang="en-US" sz="2800"/>
              <a:t>中国灾害防御协会</a:t>
            </a:r>
            <a:r>
              <a:rPr lang="en-US" altLang="zh-CN" sz="2800"/>
              <a:t>”</a:t>
            </a:r>
            <a:r>
              <a:rPr lang="zh-CN" altLang="en-US" sz="2800"/>
              <a:t>并打开</a:t>
            </a:r>
            <a:endParaRPr lang="zh-CN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cb6e80bcaacf0e9d890e7d337828079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0600" y="19050"/>
            <a:ext cx="3838575" cy="68389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2575" y="19050"/>
            <a:ext cx="5981700" cy="30721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362575" y="3091180"/>
            <a:ext cx="573087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/>
              <a:t>证书下载指引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第</a:t>
            </a:r>
            <a:r>
              <a:rPr lang="zh-CN" altLang="en-US" sz="2800"/>
              <a:t>二步：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打开</a:t>
            </a:r>
            <a:r>
              <a:rPr lang="en-US" altLang="zh-CN" sz="2800"/>
              <a:t>“</a:t>
            </a:r>
            <a:r>
              <a:rPr lang="zh-CN" altLang="en-US" sz="2800"/>
              <a:t>中国灾害防御协会</a:t>
            </a:r>
            <a:r>
              <a:rPr lang="en-US" altLang="zh-CN" sz="2800"/>
              <a:t>”</a:t>
            </a:r>
            <a:r>
              <a:rPr lang="zh-CN" altLang="en-US" sz="2800"/>
              <a:t>小程序</a:t>
            </a:r>
            <a:endParaRPr lang="zh-CN" altLang="en-US" sz="2800"/>
          </a:p>
          <a:p>
            <a:endParaRPr lang="zh-CN" altLang="en-US" sz="2800"/>
          </a:p>
          <a:p>
            <a:r>
              <a:rPr lang="zh-CN" altLang="en-US" sz="2800"/>
              <a:t>点击</a:t>
            </a:r>
            <a:r>
              <a:rPr lang="en-US" altLang="zh-CN" sz="2800"/>
              <a:t>“</a:t>
            </a:r>
            <a:r>
              <a:rPr lang="zh-CN" altLang="en-US" sz="2800"/>
              <a:t>证书查询</a:t>
            </a:r>
            <a:r>
              <a:rPr lang="en-US" altLang="zh-CN" sz="2800"/>
              <a:t>”</a:t>
            </a:r>
            <a:endParaRPr lang="en-US" altLang="zh-CN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e4b9e26e100ee5c111da7585604b53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0150" y="1330960"/>
            <a:ext cx="4705985" cy="632079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3460" y="1330960"/>
            <a:ext cx="5353685" cy="556450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200150" y="233680"/>
            <a:ext cx="80117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2800"/>
          </a:p>
          <a:p>
            <a:r>
              <a:rPr lang="zh-CN" altLang="en-US" sz="2800"/>
              <a:t>第三步：输入信息，查询证书，然后点击</a:t>
            </a:r>
            <a:r>
              <a:rPr lang="en-US" altLang="zh-CN" sz="2800"/>
              <a:t>“</a:t>
            </a:r>
            <a:r>
              <a:rPr lang="zh-CN" altLang="en-US" sz="2800"/>
              <a:t>查看</a:t>
            </a:r>
            <a:r>
              <a:rPr lang="en-US" altLang="zh-CN" sz="2800"/>
              <a:t>”</a:t>
            </a:r>
            <a:r>
              <a:rPr lang="zh-CN" altLang="en-US" sz="2800"/>
              <a:t>。</a:t>
            </a:r>
            <a:endParaRPr lang="zh-CN" alt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rcRect b="60603"/>
          <a:stretch>
            <a:fillRect/>
          </a:stretch>
        </p:blipFill>
        <p:spPr>
          <a:xfrm>
            <a:off x="1200150" y="1320165"/>
            <a:ext cx="8092440" cy="54197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200150" y="233680"/>
            <a:ext cx="80117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2800"/>
          </a:p>
          <a:p>
            <a:r>
              <a:rPr lang="zh-CN" altLang="en-US" sz="2800"/>
              <a:t>第四步：点击下载证书，获取电子</a:t>
            </a:r>
            <a:r>
              <a:rPr lang="zh-CN" altLang="en-US" sz="2800"/>
              <a:t>证书。</a:t>
            </a:r>
            <a:endParaRPr lang="zh-CN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WPS 演示</Application>
  <PresentationFormat>宽屏</PresentationFormat>
  <Paragraphs>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Carpenter</cp:lastModifiedBy>
  <cp:revision>5</cp:revision>
  <dcterms:created xsi:type="dcterms:W3CDTF">2023-08-09T12:44:00Z</dcterms:created>
  <dcterms:modified xsi:type="dcterms:W3CDTF">2026-01-20T03:32:40Z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2052-12.1.0.24657</vt:lpwstr>
  </property>
  <property fmtid="{D5CDD505-2E9C-101B-9397-08002B2CF9AE}" pid="3" name="ICV">
    <vt:lpwstr>7B84306C99C842998EF43EEE3C92702E_13</vt:lpwstr>
  </property>
</Properties>
</file>